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90" r:id="rId2"/>
    <p:sldId id="544" r:id="rId3"/>
    <p:sldId id="546" r:id="rId4"/>
    <p:sldId id="548" r:id="rId5"/>
    <p:sldId id="550" r:id="rId6"/>
    <p:sldId id="551" r:id="rId7"/>
    <p:sldId id="552" r:id="rId8"/>
    <p:sldId id="578" r:id="rId9"/>
    <p:sldId id="528" r:id="rId10"/>
    <p:sldId id="529" r:id="rId11"/>
    <p:sldId id="530" r:id="rId12"/>
    <p:sldId id="531" r:id="rId13"/>
    <p:sldId id="274" r:id="rId14"/>
    <p:sldId id="553" r:id="rId15"/>
    <p:sldId id="535" r:id="rId16"/>
    <p:sldId id="579" r:id="rId17"/>
    <p:sldId id="486" r:id="rId18"/>
    <p:sldId id="487" r:id="rId19"/>
    <p:sldId id="511" r:id="rId20"/>
    <p:sldId id="512" r:id="rId21"/>
    <p:sldId id="513" r:id="rId22"/>
    <p:sldId id="514" r:id="rId23"/>
    <p:sldId id="515" r:id="rId24"/>
    <p:sldId id="516" r:id="rId25"/>
    <p:sldId id="411" r:id="rId26"/>
    <p:sldId id="404" r:id="rId27"/>
    <p:sldId id="277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ADDBA8-7273-49BD-ACCA-F9E2346B639C}" v="2" dt="2026-06-05T08:43:01.5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3099" autoAdjust="0"/>
  </p:normalViewPr>
  <p:slideViewPr>
    <p:cSldViewPr snapToGrid="0">
      <p:cViewPr varScale="1">
        <p:scale>
          <a:sx n="84" d="100"/>
          <a:sy n="84" d="100"/>
        </p:scale>
        <p:origin x="108" y="3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08:43:01.514" v="1991"/>
      <pc:docMkLst>
        <pc:docMk/>
      </pc:docMkLst>
      <pc:sldChg chg="modSp mod">
        <pc:chgData name="Glen Jones" userId="e846aaca-4b24-4b13-b0d0-f2308e16b284" providerId="ADAL" clId="{ED47ACC3-9597-4D89-A1DC-43CF280EF274}" dt="2026-05-07T10:01:01.491" v="1815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7T10:01:01.491" v="1815" actId="6549"/>
          <ac:spMkLst>
            <pc:docMk/>
            <pc:sldMk cId="0" sldId="277"/>
            <ac:spMk id="4" creationId="{0B9E1FD1-27E8-462B-3F94-21766A55538E}"/>
          </ac:spMkLst>
        </pc:spChg>
      </pc:sldChg>
      <pc:sldChg chg="modSp mod modAnim modNotesTx">
        <pc:chgData name="Glen Jones" userId="e846aaca-4b24-4b13-b0d0-f2308e16b284" providerId="ADAL" clId="{ED47ACC3-9597-4D89-A1DC-43CF280EF274}" dt="2026-05-07T10:09:51.632" v="1989" actId="20577"/>
        <pc:sldMkLst>
          <pc:docMk/>
          <pc:sldMk cId="2824952072" sldId="404"/>
        </pc:sldMkLst>
        <pc:spChg chg="mod">
          <ac:chgData name="Glen Jones" userId="e846aaca-4b24-4b13-b0d0-f2308e16b284" providerId="ADAL" clId="{ED47ACC3-9597-4D89-A1DC-43CF280EF274}" dt="2026-05-07T10:09:31.416" v="1980" actId="108"/>
          <ac:spMkLst>
            <pc:docMk/>
            <pc:sldMk cId="2824952072" sldId="404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07T10:09:51.632" v="1989" actId="20577"/>
          <ac:spMkLst>
            <pc:docMk/>
            <pc:sldMk cId="2824952072" sldId="404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07T10:09:10.200" v="1973"/>
          <ac:spMkLst>
            <pc:docMk/>
            <pc:sldMk cId="2824952072" sldId="404"/>
            <ac:spMk id="7" creationId="{701AC5E5-F858-1376-1967-8E87160B40CF}"/>
          </ac:spMkLst>
        </pc:spChg>
      </pc:sldChg>
      <pc:sldChg chg="modSp mod ord modAnim">
        <pc:chgData name="Glen Jones" userId="e846aaca-4b24-4b13-b0d0-f2308e16b284" providerId="ADAL" clId="{ED47ACC3-9597-4D89-A1DC-43CF280EF274}" dt="2026-05-07T10:08:55.124" v="1971" actId="6549"/>
        <pc:sldMkLst>
          <pc:docMk/>
          <pc:sldMk cId="2159073991" sldId="411"/>
        </pc:sldMkLst>
        <pc:spChg chg="mod">
          <ac:chgData name="Glen Jones" userId="e846aaca-4b24-4b13-b0d0-f2308e16b284" providerId="ADAL" clId="{ED47ACC3-9597-4D89-A1DC-43CF280EF274}" dt="2026-05-07T10:08:27.180" v="1960" actId="108"/>
          <ac:spMkLst>
            <pc:docMk/>
            <pc:sldMk cId="2159073991" sldId="411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07T10:08:55.124" v="1971" actId="6549"/>
          <ac:spMkLst>
            <pc:docMk/>
            <pc:sldMk cId="2159073991" sldId="411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07T10:08:02.921" v="1951"/>
          <ac:spMkLst>
            <pc:docMk/>
            <pc:sldMk cId="2159073991" sldId="411"/>
            <ac:spMk id="7" creationId="{4B61AE4A-0112-9150-6799-0DE8C8578EF6}"/>
          </ac:spMkLst>
        </pc:spChg>
      </pc:sldChg>
      <pc:sldChg chg="delSp modSp mod addAnim delAnim">
        <pc:chgData name="Glen Jones" userId="e846aaca-4b24-4b13-b0d0-f2308e16b284" providerId="ADAL" clId="{ED47ACC3-9597-4D89-A1DC-43CF280EF274}" dt="2026-05-07T10:05:43.061" v="1887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07T10:05:37.932" v="1877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07T10:05:43.061" v="1887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addSp delSp modSp mod modAnim">
        <pc:chgData name="Glen Jones" userId="e846aaca-4b24-4b13-b0d0-f2308e16b284" providerId="ADAL" clId="{ED47ACC3-9597-4D89-A1DC-43CF280EF274}" dt="2026-05-07T10:05:56.020" v="1907" actId="1076"/>
        <pc:sldMkLst>
          <pc:docMk/>
          <pc:sldMk cId="2193475781" sldId="487"/>
        </pc:sldMkLst>
        <pc:spChg chg="mod ord">
          <ac:chgData name="Glen Jones" userId="e846aaca-4b24-4b13-b0d0-f2308e16b284" providerId="ADAL" clId="{ED47ACC3-9597-4D89-A1DC-43CF280EF274}" dt="2026-05-07T10:05:56.020" v="1907" actId="1076"/>
          <ac:spMkLst>
            <pc:docMk/>
            <pc:sldMk cId="2193475781" sldId="487"/>
            <ac:spMk id="4" creationId="{E97B5DF0-FC24-C31A-D2DE-52BAAE4A0E8A}"/>
          </ac:spMkLst>
        </pc:spChg>
        <pc:spChg chg="add mod">
          <ac:chgData name="Glen Jones" userId="e846aaca-4b24-4b13-b0d0-f2308e16b284" providerId="ADAL" clId="{ED47ACC3-9597-4D89-A1DC-43CF280EF274}" dt="2026-05-07T10:05:49.175" v="1896" actId="20577"/>
          <ac:spMkLst>
            <pc:docMk/>
            <pc:sldMk cId="2193475781" sldId="487"/>
            <ac:spMk id="6" creationId="{E436EBB9-5521-1AB7-C4FC-8872E61536DD}"/>
          </ac:spMkLst>
        </pc:spChg>
        <pc:spChg chg="add mod">
          <ac:chgData name="Glen Jones" userId="e846aaca-4b24-4b13-b0d0-f2308e16b284" providerId="ADAL" clId="{ED47ACC3-9597-4D89-A1DC-43CF280EF274}" dt="2026-05-07T10:05:52.700" v="1906" actId="20577"/>
          <ac:spMkLst>
            <pc:docMk/>
            <pc:sldMk cId="2193475781" sldId="487"/>
            <ac:spMk id="11" creationId="{57A7AE1D-8B52-A3B2-E996-2862F037C554}"/>
          </ac:spMkLst>
        </pc:spChg>
      </pc:sldChg>
      <pc:sldChg chg="delSp modSp mod addAnim delAnim">
        <pc:chgData name="Glen Jones" userId="e846aaca-4b24-4b13-b0d0-f2308e16b284" providerId="ADAL" clId="{ED47ACC3-9597-4D89-A1DC-43CF280EF274}" dt="2026-05-07T10:06:22.460" v="1931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07T10:06:04.562" v="1913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07T10:06:20.170" v="1926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07T10:06:22.460" v="1931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addSp delSp modSp mod modAnim">
        <pc:chgData name="Glen Jones" userId="e846aaca-4b24-4b13-b0d0-f2308e16b284" providerId="ADAL" clId="{ED47ACC3-9597-4D89-A1DC-43CF280EF274}" dt="2026-05-07T10:06:39.540" v="1949" actId="1076"/>
        <pc:sldMkLst>
          <pc:docMk/>
          <pc:sldMk cId="3920872163" sldId="512"/>
        </pc:sldMkLst>
        <pc:spChg chg="mod ord">
          <ac:chgData name="Glen Jones" userId="e846aaca-4b24-4b13-b0d0-f2308e16b284" providerId="ADAL" clId="{ED47ACC3-9597-4D89-A1DC-43CF280EF274}" dt="2026-05-07T10:06:39.540" v="1949" actId="1076"/>
          <ac:spMkLst>
            <pc:docMk/>
            <pc:sldMk cId="3920872163" sldId="512"/>
            <ac:spMk id="2" creationId="{B2EE2A39-FF44-A752-B0B7-E1E53DA6E61C}"/>
          </ac:spMkLst>
        </pc:spChg>
        <pc:spChg chg="add mod">
          <ac:chgData name="Glen Jones" userId="e846aaca-4b24-4b13-b0d0-f2308e16b284" providerId="ADAL" clId="{ED47ACC3-9597-4D89-A1DC-43CF280EF274}" dt="2026-05-07T10:06:28.190" v="1938" actId="20577"/>
          <ac:spMkLst>
            <pc:docMk/>
            <pc:sldMk cId="3920872163" sldId="512"/>
            <ac:spMk id="3" creationId="{5B468ECA-D6C0-2ACF-24DB-ECA11E9FB013}"/>
          </ac:spMkLst>
        </pc:spChg>
        <pc:spChg chg="add mod">
          <ac:chgData name="Glen Jones" userId="e846aaca-4b24-4b13-b0d0-f2308e16b284" providerId="ADAL" clId="{ED47ACC3-9597-4D89-A1DC-43CF280EF274}" dt="2026-05-07T10:06:30.136" v="1940" actId="20577"/>
          <ac:spMkLst>
            <pc:docMk/>
            <pc:sldMk cId="3920872163" sldId="512"/>
            <ac:spMk id="4" creationId="{A80DA7F0-D38F-7BDC-3CD8-FA3FDE21CB4F}"/>
          </ac:spMkLst>
        </pc:spChg>
        <pc:spChg chg="add mod">
          <ac:chgData name="Glen Jones" userId="e846aaca-4b24-4b13-b0d0-f2308e16b284" providerId="ADAL" clId="{ED47ACC3-9597-4D89-A1DC-43CF280EF274}" dt="2026-05-07T10:06:32.510" v="1948" actId="20577"/>
          <ac:spMkLst>
            <pc:docMk/>
            <pc:sldMk cId="3920872163" sldId="512"/>
            <ac:spMk id="9" creationId="{5913FF42-EC11-4BB4-2CCE-14949281D908}"/>
          </ac:spMkLst>
        </pc:spChg>
      </pc:sldChg>
      <pc:sldChg chg="modSp add mod">
        <pc:chgData name="Glen Jones" userId="e846aaca-4b24-4b13-b0d0-f2308e16b284" providerId="ADAL" clId="{ED47ACC3-9597-4D89-A1DC-43CF280EF274}" dt="2026-05-07T10:02:22.280" v="1853" actId="20577"/>
        <pc:sldMkLst>
          <pc:docMk/>
          <pc:sldMk cId="814515300" sldId="535"/>
        </pc:sldMkLst>
        <pc:spChg chg="mod">
          <ac:chgData name="Glen Jones" userId="e846aaca-4b24-4b13-b0d0-f2308e16b284" providerId="ADAL" clId="{ED47ACC3-9597-4D89-A1DC-43CF280EF274}" dt="2026-05-07T10:01:48.061" v="1828" actId="20577"/>
          <ac:spMkLst>
            <pc:docMk/>
            <pc:sldMk cId="814515300" sldId="535"/>
            <ac:spMk id="9" creationId="{4BB5FCDE-CA19-0993-8DA2-C200D785B143}"/>
          </ac:spMkLst>
        </pc:spChg>
        <pc:spChg chg="mod">
          <ac:chgData name="Glen Jones" userId="e846aaca-4b24-4b13-b0d0-f2308e16b284" providerId="ADAL" clId="{ED47ACC3-9597-4D89-A1DC-43CF280EF274}" dt="2026-05-07T10:01:49.995" v="1830" actId="20577"/>
          <ac:spMkLst>
            <pc:docMk/>
            <pc:sldMk cId="814515300" sldId="535"/>
            <ac:spMk id="10" creationId="{15283FB5-A1E6-42C2-8847-E0083A55734C}"/>
          </ac:spMkLst>
        </pc:spChg>
        <pc:spChg chg="mod">
          <ac:chgData name="Glen Jones" userId="e846aaca-4b24-4b13-b0d0-f2308e16b284" providerId="ADAL" clId="{ED47ACC3-9597-4D89-A1DC-43CF280EF274}" dt="2026-05-07T10:02:22.280" v="1853" actId="20577"/>
          <ac:spMkLst>
            <pc:docMk/>
            <pc:sldMk cId="814515300" sldId="535"/>
            <ac:spMk id="13" creationId="{D388EB1A-F37B-4497-5E81-10426FDE7C3B}"/>
          </ac:spMkLst>
        </pc:spChg>
        <pc:spChg chg="mod">
          <ac:chgData name="Glen Jones" userId="e846aaca-4b24-4b13-b0d0-f2308e16b284" providerId="ADAL" clId="{ED47ACC3-9597-4D89-A1DC-43CF280EF274}" dt="2026-05-07T10:01:57.984" v="1839" actId="20577"/>
          <ac:spMkLst>
            <pc:docMk/>
            <pc:sldMk cId="814515300" sldId="535"/>
            <ac:spMk id="14" creationId="{6A0FAF09-E44C-1DE5-5F49-F48979CD1F54}"/>
          </ac:spMkLst>
        </pc:spChg>
        <pc:spChg chg="mod">
          <ac:chgData name="Glen Jones" userId="e846aaca-4b24-4b13-b0d0-f2308e16b284" providerId="ADAL" clId="{ED47ACC3-9597-4D89-A1DC-43CF280EF274}" dt="2026-05-07T10:02:17.461" v="1851"/>
          <ac:spMkLst>
            <pc:docMk/>
            <pc:sldMk cId="814515300" sldId="535"/>
            <ac:spMk id="16" creationId="{E6B4915B-1F20-2491-5C23-E3EC48AEDA9C}"/>
          </ac:spMkLst>
        </pc:spChg>
        <pc:spChg chg="mod">
          <ac:chgData name="Glen Jones" userId="e846aaca-4b24-4b13-b0d0-f2308e16b284" providerId="ADAL" clId="{ED47ACC3-9597-4D89-A1DC-43CF280EF274}" dt="2026-05-07T10:02:04.351" v="1848" actId="115"/>
          <ac:spMkLst>
            <pc:docMk/>
            <pc:sldMk cId="814515300" sldId="535"/>
            <ac:spMk id="19" creationId="{3E12144A-E2C2-B21A-F55F-1D6B755183A4}"/>
          </ac:spMkLst>
        </pc:spChg>
      </pc:sldChg>
      <pc:sldChg chg="modSp add mod modAnim">
        <pc:chgData name="Glen Jones" userId="e846aaca-4b24-4b13-b0d0-f2308e16b284" providerId="ADAL" clId="{ED47ACC3-9597-4D89-A1DC-43CF280EF274}" dt="2026-06-05T08:43:01.514" v="1991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7T09:43:46.357" v="1641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7T09:43:39.618" v="1630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7T09:43:42.198" v="1634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7T09:43:44.084" v="1636" actId="20577"/>
          <ac:spMkLst>
            <pc:docMk/>
            <pc:sldMk cId="2004214985" sldId="548"/>
            <ac:spMk id="5" creationId="{D2AAB968-A4A0-004B-E7A7-3C26DCF9018A}"/>
          </ac:spMkLst>
        </pc:spChg>
      </pc:sldChg>
      <pc:sldChg chg="add">
        <pc:chgData name="Glen Jones" userId="e846aaca-4b24-4b13-b0d0-f2308e16b284" providerId="ADAL" clId="{ED47ACC3-9597-4D89-A1DC-43CF280EF274}" dt="2026-05-07T09:44:08.961" v="1642"/>
        <pc:sldMkLst>
          <pc:docMk/>
          <pc:sldMk cId="363525542" sldId="578"/>
        </pc:sldMkLst>
      </pc:sldChg>
      <pc:sldChg chg="modSp add">
        <pc:chgData name="Glen Jones" userId="e846aaca-4b24-4b13-b0d0-f2308e16b284" providerId="ADAL" clId="{ED47ACC3-9597-4D89-A1DC-43CF280EF274}" dt="2026-05-07T10:02:43.368" v="1869" actId="20577"/>
        <pc:sldMkLst>
          <pc:docMk/>
          <pc:sldMk cId="511989961" sldId="579"/>
        </pc:sldMkLst>
        <pc:spChg chg="mod">
          <ac:chgData name="Glen Jones" userId="e846aaca-4b24-4b13-b0d0-f2308e16b284" providerId="ADAL" clId="{ED47ACC3-9597-4D89-A1DC-43CF280EF274}" dt="2026-05-07T10:02:34.517" v="1860" actId="20577"/>
          <ac:spMkLst>
            <pc:docMk/>
            <pc:sldMk cId="511989961" sldId="579"/>
            <ac:spMk id="9" creationId="{69A7A228-7A7B-DC54-F5E2-893C23ACD7EF}"/>
          </ac:spMkLst>
        </pc:spChg>
        <pc:spChg chg="mod">
          <ac:chgData name="Glen Jones" userId="e846aaca-4b24-4b13-b0d0-f2308e16b284" providerId="ADAL" clId="{ED47ACC3-9597-4D89-A1DC-43CF280EF274}" dt="2026-05-07T10:02:38.471" v="1863" actId="20577"/>
          <ac:spMkLst>
            <pc:docMk/>
            <pc:sldMk cId="511989961" sldId="579"/>
            <ac:spMk id="14" creationId="{183910C7-5CE3-3EDD-F416-D20207A0B2E8}"/>
          </ac:spMkLst>
        </pc:spChg>
        <pc:spChg chg="mod">
          <ac:chgData name="Glen Jones" userId="e846aaca-4b24-4b13-b0d0-f2308e16b284" providerId="ADAL" clId="{ED47ACC3-9597-4D89-A1DC-43CF280EF274}" dt="2026-05-07T10:02:43.368" v="1869" actId="20577"/>
          <ac:spMkLst>
            <pc:docMk/>
            <pc:sldMk cId="511989961" sldId="579"/>
            <ac:spMk id="16" creationId="{4C34108A-94D9-D15C-6B7B-E4EEFC1C84CD}"/>
          </ac:spMkLst>
        </pc:spChg>
        <pc:spChg chg="mod">
          <ac:chgData name="Glen Jones" userId="e846aaca-4b24-4b13-b0d0-f2308e16b284" providerId="ADAL" clId="{ED47ACC3-9597-4D89-A1DC-43CF280EF274}" dt="2026-05-07T10:02:40.681" v="1866" actId="20577"/>
          <ac:spMkLst>
            <pc:docMk/>
            <pc:sldMk cId="511989961" sldId="579"/>
            <ac:spMk id="19" creationId="{891A2B08-331C-36DE-9375-4B61202D240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05/06/2026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word ends in y after a consonant, we usually change the y to i before adding certain suffixes.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0A9D0-8780-7AAA-2710-FFFD22446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D1E539-ADA6-01FD-F002-C33B8E81BA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F5CE88-DCA1-BB48-0BC4-77F0B1B8D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C7B66A-A746-AABE-59DB-873B9E9946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600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Also applies to singing and singeing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06ABD-575F-CC64-C9A5-D676A0A27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884B6F-A509-92B3-2A70-0343BD25F9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FF7A3D-DE67-37DA-A00B-EFEB32EF44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Also applies to singing and singeing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0E349-CAE9-0ED9-8391-39A22B948A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97995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201839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-&gt; I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Exceptions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CF7DF-C6B9-AAAC-F237-2954031F6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EBE8636-6143-654F-AC84-0060D80B4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04665-3652-D2FC-91A1-71D9CB3C7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964FF56-FBE4-265D-5569-CAC2E10F12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B74715A-6FB1-BB0A-F08D-A9BF96AAA92E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copy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6AC6A5F-E96F-8ADA-6D0D-C8206AC1A541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1921A0E-F931-1F15-395E-C77128BA5589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F9494ED-192C-C26D-550D-3C92D8F18C5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E0BEC5B-91DD-1188-DA68-7BAFCBE91BBD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copier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6921E48-1D83-B472-70E5-74203C94291A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D075A3C-05F8-7D9E-EF7A-10B934D8C83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CC5F5DD-D5CA-04DE-D571-6BAB95718D69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4EFDA07-99D6-09CC-85FF-EEBF28CF3591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65B2FE1-024E-4BE5-548C-79E6F4C3A837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CD5260B-A53D-EE66-DD01-F34C5924A951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97F908C-E7BE-5437-6785-2F1FEB308663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D967753-8F9E-F7B3-1F84-14E9C4D77E35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29666BB-B66B-929E-63AF-FB807A965337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A9E2971-90C5-6973-CEC4-81B7CDCE742C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60410E-ACFA-7887-5F58-EA263BDAAE96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8A5933F-11E9-EAF7-20AD-1E55F75D55A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A2B50F2-1B65-F625-AE72-147C0981A167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279D6107-42F2-D0DC-63CC-E58B3E430AD0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5561732F-4836-8B86-059F-576295178187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E3685C9-71ED-2A5F-810D-C19FCA2864E6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20698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2" y="2254362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ann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oie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2353581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annoy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5004619" y="1371990"/>
            <a:ext cx="136977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4492527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2183" y="4226672"/>
            <a:ext cx="7823201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y is part of the phoneme /oy/.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annoyed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2" y="3240517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would you pronounce 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ann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oie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1878556" y="5319810"/>
            <a:ext cx="8991681" cy="109681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Y to maintain the pronunciation/keep the word decodable.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25681-93F4-94E5-9349-C6ADC54C4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0AA21AE-ED1D-21EA-FE01-68AA185FF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5B90E-11B9-7040-CADD-FCD0896623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5A5B04-77F7-46AF-C020-9F1CF961D35C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91A2B08-331C-36DE-9375-4B61202D2404}"/>
              </a:ext>
            </a:extLst>
          </p:cNvPr>
          <p:cNvSpPr txBox="1">
            <a:spLocks/>
          </p:cNvSpPr>
          <p:nvPr/>
        </p:nvSpPr>
        <p:spPr>
          <a:xfrm>
            <a:off x="2353582" y="2254362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dis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plaied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9A7A228-7A7B-DC54-F5E2-893C23ACD7EF}"/>
              </a:ext>
            </a:extLst>
          </p:cNvPr>
          <p:cNvSpPr txBox="1">
            <a:spLocks/>
          </p:cNvSpPr>
          <p:nvPr/>
        </p:nvSpPr>
        <p:spPr>
          <a:xfrm>
            <a:off x="2353581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display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A19D6AD-751D-CF32-CF87-73CD79937B75}"/>
              </a:ext>
            </a:extLst>
          </p:cNvPr>
          <p:cNvSpPr txBox="1">
            <a:spLocks/>
          </p:cNvSpPr>
          <p:nvPr/>
        </p:nvSpPr>
        <p:spPr>
          <a:xfrm>
            <a:off x="5004619" y="1371990"/>
            <a:ext cx="136977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2B6563-CFAA-BFA7-F2CD-5EBE3E089467}"/>
              </a:ext>
            </a:extLst>
          </p:cNvPr>
          <p:cNvSpPr/>
          <p:nvPr/>
        </p:nvSpPr>
        <p:spPr>
          <a:xfrm>
            <a:off x="4492527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8B84BFFD-8D54-8943-29AA-B1566AAB8DA2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4418BA4-AFA2-0D41-AFB3-2AADAAEF281F}"/>
              </a:ext>
            </a:extLst>
          </p:cNvPr>
          <p:cNvSpPr txBox="1">
            <a:spLocks/>
          </p:cNvSpPr>
          <p:nvPr/>
        </p:nvSpPr>
        <p:spPr>
          <a:xfrm>
            <a:off x="2352183" y="4226672"/>
            <a:ext cx="7823201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y is part of the phoneme /ay/.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3910C7-5CE3-3EDD-F416-D20207A0B2E8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displayed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C34108A-94D9-D15C-6B7B-E4EEFC1C84CD}"/>
              </a:ext>
            </a:extLst>
          </p:cNvPr>
          <p:cNvSpPr txBox="1">
            <a:spLocks/>
          </p:cNvSpPr>
          <p:nvPr/>
        </p:nvSpPr>
        <p:spPr>
          <a:xfrm>
            <a:off x="2353582" y="3240517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would you pronounce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plaied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21070-F2AE-976D-AD50-90B7571B808A}"/>
              </a:ext>
            </a:extLst>
          </p:cNvPr>
          <p:cNvSpPr txBox="1">
            <a:spLocks/>
          </p:cNvSpPr>
          <p:nvPr/>
        </p:nvSpPr>
        <p:spPr>
          <a:xfrm>
            <a:off x="1878556" y="5319810"/>
            <a:ext cx="8991681" cy="109681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Y to maintain the pronunciation/keep the word decodable.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1505A7D9-8244-9192-4616-44D4FB864D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89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identifies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an I,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36EBB9-5521-1AB7-C4FC-8872E61536D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78C8A7-960D-23C8-3B1F-7B21571F73B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FEAD86D-EE4A-FBED-6310-3AE1975AC2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A7AE1D-8B52-A3B2-E996-2862F037C55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identifies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3304F0A-3346-3128-0CBC-022BD7FEEE1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83055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1" grpId="0" animBg="1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employ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emploied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76250" y="4682861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the digraph /oy/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we do NOT change the Y to an I.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468ECA-D6C0-2ACF-24DB-ECA11E9FB0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employ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0DA7F0-D38F-7BDC-3CD8-FA3FDE21CB4F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2767048-35BA-61B0-8B0E-6BDDCC00225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13FF42-EC11-4BB4-2CCE-14949281D908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employed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6F43ADA-6C64-964C-80E9-924B5268CE4D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78167" y="113682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9" grpId="0" animBg="1"/>
      <p:bldP spid="2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20437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an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342900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232156" y="2118864"/>
            <a:ext cx="18257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6016609" y="2084750"/>
            <a:ext cx="125271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7473832" y="224684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881013" y="20522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friendlyest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5400940" y="22468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339194-EF91-D009-AC19-4B9C78BCF82C}"/>
              </a:ext>
            </a:extLst>
          </p:cNvPr>
          <p:cNvSpPr txBox="1">
            <a:spLocks/>
          </p:cNvSpPr>
          <p:nvPr/>
        </p:nvSpPr>
        <p:spPr>
          <a:xfrm>
            <a:off x="3878105" y="2066911"/>
            <a:ext cx="131833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110B0978-C653-A8C6-78A8-0C3EDE255665}"/>
              </a:ext>
            </a:extLst>
          </p:cNvPr>
          <p:cNvSpPr/>
          <p:nvPr/>
        </p:nvSpPr>
        <p:spPr>
          <a:xfrm>
            <a:off x="3262436" y="22529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BD85D52-0FE0-05E4-5A0E-E5FC0DB89BC2}"/>
              </a:ext>
            </a:extLst>
          </p:cNvPr>
          <p:cNvSpPr txBox="1">
            <a:spLocks/>
          </p:cNvSpPr>
          <p:nvPr/>
        </p:nvSpPr>
        <p:spPr>
          <a:xfrm>
            <a:off x="1232156" y="2118864"/>
            <a:ext cx="18257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96ACD82-C957-0519-3C50-CACEA1BDA585}"/>
              </a:ext>
            </a:extLst>
          </p:cNvPr>
          <p:cNvSpPr txBox="1">
            <a:spLocks/>
          </p:cNvSpPr>
          <p:nvPr/>
        </p:nvSpPr>
        <p:spPr>
          <a:xfrm>
            <a:off x="6016609" y="2084750"/>
            <a:ext cx="125271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7838A9F-CBAD-FB2D-5026-CFF377763FFB}"/>
              </a:ext>
            </a:extLst>
          </p:cNvPr>
          <p:cNvSpPr/>
          <p:nvPr/>
        </p:nvSpPr>
        <p:spPr>
          <a:xfrm>
            <a:off x="7473832" y="224684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122E63-6060-E339-A1E0-BAF1815DAB61}"/>
              </a:ext>
            </a:extLst>
          </p:cNvPr>
          <p:cNvSpPr txBox="1">
            <a:spLocks/>
          </p:cNvSpPr>
          <p:nvPr/>
        </p:nvSpPr>
        <p:spPr>
          <a:xfrm>
            <a:off x="8881013" y="20522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friendliest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AD62F56-366F-F6B0-9642-578572FCD86D}"/>
              </a:ext>
            </a:extLst>
          </p:cNvPr>
          <p:cNvSpPr/>
          <p:nvPr/>
        </p:nvSpPr>
        <p:spPr>
          <a:xfrm>
            <a:off x="5400940" y="22468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DF5FE2C-BF47-3DEB-013A-6DE9A865C992}"/>
              </a:ext>
            </a:extLst>
          </p:cNvPr>
          <p:cNvSpPr txBox="1">
            <a:spLocks/>
          </p:cNvSpPr>
          <p:nvPr/>
        </p:nvSpPr>
        <p:spPr>
          <a:xfrm>
            <a:off x="3878105" y="2066911"/>
            <a:ext cx="131833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6133575C-B143-3C73-261D-54C475F232E2}"/>
              </a:ext>
            </a:extLst>
          </p:cNvPr>
          <p:cNvSpPr/>
          <p:nvPr/>
        </p:nvSpPr>
        <p:spPr>
          <a:xfrm>
            <a:off x="3262436" y="22529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24272" y="121131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16" grpId="0" animBg="1"/>
      <p:bldP spid="2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researchor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identifyed</a:t>
            </a:r>
            <a:r>
              <a:rPr lang="en-GB" sz="3400" dirty="0">
                <a:solidFill>
                  <a:schemeClr val="bg1"/>
                </a:solidFill>
              </a:rPr>
              <a:t> key patterns, </a:t>
            </a:r>
            <a:r>
              <a:rPr lang="en-GB" sz="3400" dirty="0" err="1">
                <a:solidFill>
                  <a:schemeClr val="bg1"/>
                </a:solidFill>
              </a:rPr>
              <a:t>classifyed</a:t>
            </a:r>
            <a:r>
              <a:rPr lang="en-GB" sz="3400" dirty="0">
                <a:solidFill>
                  <a:schemeClr val="bg1"/>
                </a:solidFill>
              </a:rPr>
              <a:t> the results, and </a:t>
            </a:r>
            <a:r>
              <a:rPr lang="en-GB" sz="3400" dirty="0" err="1">
                <a:solidFill>
                  <a:schemeClr val="bg1"/>
                </a:solidFill>
              </a:rPr>
              <a:t>evalueated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dirty="0" err="1">
                <a:solidFill>
                  <a:schemeClr val="bg1"/>
                </a:solidFill>
              </a:rPr>
              <a:t>diferent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possibilitys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researcher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identified</a:t>
            </a:r>
            <a:r>
              <a:rPr lang="en-GB" sz="3400" dirty="0">
                <a:solidFill>
                  <a:schemeClr val="bg1"/>
                </a:solidFill>
              </a:rPr>
              <a:t> key patterns,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classified</a:t>
            </a:r>
            <a:r>
              <a:rPr lang="en-GB" sz="3400" dirty="0">
                <a:solidFill>
                  <a:schemeClr val="bg1"/>
                </a:solidFill>
              </a:rPr>
              <a:t> the results,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evaluated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different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possibilities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researcher identified key patterns, classified the results, and evaluated the different possibilities.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rules were </a:t>
            </a:r>
            <a:r>
              <a:rPr lang="en-GB" sz="3400" dirty="0" err="1">
                <a:solidFill>
                  <a:schemeClr val="bg1"/>
                </a:solidFill>
              </a:rPr>
              <a:t>carefuly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modifyed</a:t>
            </a:r>
            <a:r>
              <a:rPr lang="en-GB" sz="3400" dirty="0">
                <a:solidFill>
                  <a:schemeClr val="bg1"/>
                </a:solidFill>
              </a:rPr>
              <a:t> and regulated, </a:t>
            </a:r>
            <a:r>
              <a:rPr lang="en-GB" sz="3400" dirty="0" err="1">
                <a:solidFill>
                  <a:schemeClr val="bg1"/>
                </a:solidFill>
              </a:rPr>
              <a:t>ensureing</a:t>
            </a:r>
            <a:r>
              <a:rPr lang="en-GB" sz="3400" dirty="0">
                <a:solidFill>
                  <a:schemeClr val="bg1"/>
                </a:solidFill>
              </a:rPr>
              <a:t> everyone understood there </a:t>
            </a:r>
            <a:r>
              <a:rPr lang="en-GB" sz="3400">
                <a:solidFill>
                  <a:schemeClr val="bg1"/>
                </a:solidFill>
              </a:rPr>
              <a:t>responsibilitys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53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rules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carefully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modified</a:t>
            </a:r>
            <a:r>
              <a:rPr lang="en-GB" sz="3400" dirty="0">
                <a:solidFill>
                  <a:schemeClr val="bg1"/>
                </a:solidFill>
              </a:rPr>
              <a:t> and regulated,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ensuring</a:t>
            </a:r>
            <a:r>
              <a:rPr lang="en-GB" sz="3400" dirty="0">
                <a:solidFill>
                  <a:schemeClr val="bg1"/>
                </a:solidFill>
              </a:rPr>
              <a:t> everyone understood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their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responsibilities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rules were carefully modified and regulated, ensuring everyone understood their responsibilities.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087732" y="170370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458" y="1773364"/>
            <a:ext cx="7463810" cy="377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identified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classified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modified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simplified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studied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magnifies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possibilities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qualifies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responsibilities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employed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annoyed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surveyed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superheated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super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heat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25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1025</Words>
  <Application>Microsoft Office PowerPoint</Application>
  <PresentationFormat>Widescreen</PresentationFormat>
  <Paragraphs>223</Paragraphs>
  <Slides>27</Slides>
  <Notes>17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 -&gt; I Exceptions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66</cp:revision>
  <dcterms:created xsi:type="dcterms:W3CDTF">2022-05-31T09:42:07Z</dcterms:created>
  <dcterms:modified xsi:type="dcterms:W3CDTF">2026-06-05T08:43:07Z</dcterms:modified>
</cp:coreProperties>
</file>